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6.jfif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1" r:id="rId12"/>
    <p:sldId id="373" r:id="rId13"/>
    <p:sldId id="376" r:id="rId14"/>
    <p:sldId id="375" r:id="rId15"/>
    <p:sldId id="377" r:id="rId16"/>
    <p:sldId id="374" r:id="rId17"/>
    <p:sldId id="378" r:id="rId18"/>
    <p:sldId id="3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FED"/>
    <a:srgbClr val="C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62" y="197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772528" y="2049261"/>
            <a:ext cx="2249349" cy="3954238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2863" y="2412995"/>
            <a:ext cx="1918562" cy="3185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15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0351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7873" y="830337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233" y="830336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87337" y="1254229"/>
            <a:ext cx="11504663" cy="29955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7769438" y="3261741"/>
            <a:ext cx="4422562" cy="17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4057675" y="1772818"/>
            <a:ext cx="3867113" cy="3041550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03257" y="1895562"/>
            <a:ext cx="3599245" cy="21214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14449" y="3260426"/>
            <a:ext cx="1045514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1363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6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7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DF4C27-ECE2-48DC-9ED2-D732A1D6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D37BB6-BA94-4617-B942-1F9B66EBC35E}"/>
              </a:ext>
            </a:extLst>
          </p:cNvPr>
          <p:cNvGrpSpPr/>
          <p:nvPr/>
        </p:nvGrpSpPr>
        <p:grpSpPr>
          <a:xfrm>
            <a:off x="5013011" y="405499"/>
            <a:ext cx="7178989" cy="3421709"/>
            <a:chOff x="1560062" y="899689"/>
            <a:chExt cx="7178989" cy="3421709"/>
          </a:xfrm>
        </p:grpSpPr>
        <p:sp>
          <p:nvSpPr>
            <p:cNvPr id="23" name="TextBox 22">
              <a:hlinkClick r:id="rId3"/>
              <a:extLst>
                <a:ext uri="{FF2B5EF4-FFF2-40B4-BE49-F238E27FC236}">
                  <a16:creationId xmlns:a16="http://schemas.microsoft.com/office/drawing/2014/main" id="{D6A79285-3107-4BC0-8875-8EF27C571FEF}"/>
                </a:ext>
              </a:extLst>
            </p:cNvPr>
            <p:cNvSpPr txBox="1"/>
            <p:nvPr/>
          </p:nvSpPr>
          <p:spPr>
            <a:xfrm>
              <a:off x="3452950" y="4075177"/>
              <a:ext cx="5286101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0B7C1A-C50C-404D-A7B2-1762B76D5ED9}"/>
                </a:ext>
              </a:extLst>
            </p:cNvPr>
            <p:cNvSpPr txBox="1"/>
            <p:nvPr/>
          </p:nvSpPr>
          <p:spPr>
            <a:xfrm>
              <a:off x="1952622" y="1605719"/>
              <a:ext cx="528610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b="1" dirty="0">
                  <a:solidFill>
                    <a:srgbClr val="FFFF00"/>
                  </a:solidFill>
                  <a:cs typeface="Arial" pitchFamily="34" charset="0"/>
                </a:rPr>
                <a:t>BUSINESS &amp; STRATEGY ANALYSIS</a:t>
              </a:r>
              <a:endParaRPr lang="ko-KR" altLang="en-US" sz="1867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B135A4-E404-492F-A148-A6DA3E196F2F}"/>
                </a:ext>
              </a:extLst>
            </p:cNvPr>
            <p:cNvSpPr txBox="1"/>
            <p:nvPr/>
          </p:nvSpPr>
          <p:spPr>
            <a:xfrm>
              <a:off x="1560062" y="899689"/>
              <a:ext cx="528610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rgbClr val="00B0F0"/>
                  </a:solidFill>
                  <a:latin typeface="Berlin Sans FB" panose="020E0602020502020306" pitchFamily="34" charset="0"/>
                  <a:cs typeface="Arial" pitchFamily="34" charset="0"/>
                </a:rPr>
                <a:t>APPLE INC</a:t>
              </a:r>
              <a:endPara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F827C-711E-44C7-8D3B-0ED0F2E25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64" y="1491185"/>
            <a:ext cx="8225161" cy="4804333"/>
          </a:xfrm>
          <a:prstGeom prst="rect">
            <a:avLst/>
          </a:prstGeom>
          <a:gradFill>
            <a:gsLst>
              <a:gs pos="64269">
                <a:srgbClr val="C5F5F7"/>
              </a:gs>
              <a:gs pos="37000">
                <a:srgbClr val="DEFFE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DEFFED"/>
              </a:gs>
              <a:gs pos="83000">
                <a:srgbClr val="C5F5F7">
                  <a:alpha val="0"/>
                  <a:lumMod val="0"/>
                  <a:lumOff val="100000"/>
                </a:srgbClr>
              </a:gs>
              <a:gs pos="100000">
                <a:srgbClr val="00B0F0"/>
              </a:gs>
            </a:gsLst>
            <a:lin ang="5400000" scaled="1"/>
          </a:gradFill>
          <a:effectLst>
            <a:glow rad="127000">
              <a:schemeClr val="accent1">
                <a:alpha val="0"/>
              </a:schemeClr>
            </a:glow>
            <a:outerShdw blurRad="1206500" dist="50800" dir="5400000" algn="ctr" rotWithShape="0">
              <a:srgbClr val="000000">
                <a:alpha val="0"/>
              </a:srgbClr>
            </a:outerShdw>
            <a:reflection blurRad="1206500" stA="0" endPos="65000" dist="9398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9466C-D1CF-4A70-B910-3D35F903B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464351"/>
            <a:ext cx="4098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56672-2086-400F-92D7-F9AD687A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578" y="1191600"/>
            <a:ext cx="7883370" cy="4062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FD67B-2BB6-4E54-8DB9-7E98E3D7F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7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DE33B5-FACF-4CE9-B8E9-864B1DC55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936" y="1057859"/>
            <a:ext cx="8046128" cy="4675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F32A9-6D39-49A7-93E9-C725FFB6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4C668-CE6E-4776-8BC2-182A4771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459" y="1057859"/>
            <a:ext cx="7883370" cy="4431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408A6-3D33-48A5-B930-73ED7E102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55ADD9-B862-4D04-9C86-51B222C3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93" y="1057859"/>
            <a:ext cx="8152660" cy="446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03834-7D30-48EE-990D-BC3484568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95710-E8C7-4A2C-A5DA-3A1264E30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15" y="995180"/>
            <a:ext cx="7883370" cy="4694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FA350-F721-468A-8162-50B9FA132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BA913-077A-41A5-AFBB-6C67CEEB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173" y="995180"/>
            <a:ext cx="7793519" cy="4694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F82B7-2AF6-4212-8001-0556A323D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26ABCD-2A7C-4358-B0A2-2352ED58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495667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ANALYSIS AND REPORT – LAKSHMI DEVI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F027319-FFD0-47DE-A9D0-A50594BE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06" y="1422982"/>
            <a:ext cx="7572652" cy="401203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1B105CD-ACD0-43AC-BD2C-0C4B60594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1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56A2772-2CB1-42F5-8F11-9DB18B47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06" y="1449280"/>
            <a:ext cx="7572652" cy="3959440"/>
          </a:xfrm>
          <a:prstGeom prst="rect">
            <a:avLst/>
          </a:prstGeom>
          <a:solidFill>
            <a:srgbClr val="DEFFED"/>
          </a:solidFill>
          <a:effectLst>
            <a:outerShdw blurRad="12065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82709-ACA6-48D8-A575-C56CABA71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4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3AF918-7C75-4DD1-9186-2CEADCEE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276350"/>
            <a:ext cx="8077200" cy="430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D76F-5AEE-4139-8ADC-0C013A1EC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BB3E5-629E-4FCB-A7B2-239F65109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3" y="1131153"/>
            <a:ext cx="8077200" cy="4183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CB49F-7613-4A2F-9D90-13327D611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343A90-46C2-4F0D-B664-29D19C7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354" y="1302500"/>
            <a:ext cx="7961792" cy="4097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D837C-1458-4A99-BF00-9DE371D29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DEBCE-DD2D-4518-8634-BBA184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2" y="1462299"/>
            <a:ext cx="7961792" cy="375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E1FE3-1BBB-42B2-869E-9AC6235C9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4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DEBCE-DD2D-4518-8634-BBA184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2" y="1462299"/>
            <a:ext cx="7961792" cy="375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C5449-A3CD-462F-9DB0-48482AB2B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822" y="1271588"/>
            <a:ext cx="7961792" cy="394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751DE-23B2-4B33-AE5D-24D86E10D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8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DEBCE-DD2D-4518-8634-BBA184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2" y="1462299"/>
            <a:ext cx="7961792" cy="375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C5449-A3CD-462F-9DB0-48482AB2B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822" y="1271588"/>
            <a:ext cx="7961792" cy="3944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B17F7-99A6-4842-9CAF-D95245CEA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822" y="1271588"/>
            <a:ext cx="7961792" cy="407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D533C-E9BA-47DA-BD22-E5C84DD64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71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17820</TotalTime>
  <Words>14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Berlin Sans FB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Lakshmi Devi</cp:lastModifiedBy>
  <cp:revision>179</cp:revision>
  <dcterms:created xsi:type="dcterms:W3CDTF">2020-01-20T05:08:25Z</dcterms:created>
  <dcterms:modified xsi:type="dcterms:W3CDTF">2025-02-26T08:40:07Z</dcterms:modified>
</cp:coreProperties>
</file>